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80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636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2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6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17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937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33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7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4886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755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153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4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697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7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833B2-0E60-4D39-AAF8-9D2D52D9FC1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2F372ED-CC3E-4F24-B1EE-F4E70F584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57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0841" y="1653907"/>
            <a:ext cx="7766936" cy="1646302"/>
          </a:xfrm>
        </p:spPr>
        <p:txBody>
          <a:bodyPr/>
          <a:lstStyle/>
          <a:p>
            <a:pPr algn="ctr"/>
            <a:r>
              <a:rPr lang="ru-RU" sz="4000" dirty="0" smtClean="0"/>
              <a:t>Розан в городецкой росписи</a:t>
            </a:r>
            <a:br>
              <a:rPr lang="ru-RU" sz="4000" dirty="0" smtClean="0"/>
            </a:br>
            <a:r>
              <a:rPr lang="ru-RU" sz="2800" dirty="0" smtClean="0"/>
              <a:t>практическая работа </a:t>
            </a:r>
            <a:r>
              <a:rPr lang="ru-RU" sz="2800" dirty="0" smtClean="0"/>
              <a:t>№3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Котелевец Д.А., ПДО,</a:t>
            </a:r>
          </a:p>
          <a:p>
            <a:r>
              <a:rPr lang="ru-RU" dirty="0" smtClean="0"/>
              <a:t>ТО «Колорит»,</a:t>
            </a:r>
          </a:p>
          <a:p>
            <a:r>
              <a:rPr lang="ru-RU" dirty="0" smtClean="0"/>
              <a:t>МБОУ ДО ЦТ «Мастер»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85" y="609894"/>
            <a:ext cx="2356878" cy="11100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34" y="3300209"/>
            <a:ext cx="3389952" cy="333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1756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Ознакомится с видео мастер-классом «Розан в городецкой росписи» от 17.05.2020;</a:t>
            </a:r>
          </a:p>
          <a:p>
            <a:r>
              <a:rPr lang="ru-RU" dirty="0" smtClean="0"/>
              <a:t>Подготовить все необходимые материалы для работы;</a:t>
            </a:r>
          </a:p>
          <a:p>
            <a:r>
              <a:rPr lang="ru-RU" dirty="0" smtClean="0"/>
              <a:t>По созданному эскизу на бумаге выполнить творческую работу на дереве в цвете;</a:t>
            </a:r>
            <a:endParaRPr lang="ru-RU" dirty="0" smtClean="0"/>
          </a:p>
          <a:p>
            <a:r>
              <a:rPr lang="ru-RU" dirty="0" smtClean="0"/>
              <a:t>Фото работы прислать педагогу в электронном виде (электронная почта, </a:t>
            </a:r>
            <a:r>
              <a:rPr lang="en-US" dirty="0" err="1" smtClean="0"/>
              <a:t>Whats</a:t>
            </a:r>
            <a:r>
              <a:rPr lang="en-US" dirty="0" smtClean="0"/>
              <a:t> App</a:t>
            </a:r>
            <a:r>
              <a:rPr lang="ru-RU" dirty="0" smtClean="0"/>
              <a:t>)</a:t>
            </a:r>
            <a:r>
              <a:rPr lang="ru-RU" dirty="0"/>
              <a:t>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20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Необходимые материалы: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Гуашь;</a:t>
            </a:r>
          </a:p>
          <a:p>
            <a:r>
              <a:rPr lang="ru-RU" dirty="0" smtClean="0"/>
              <a:t>Кисти;</a:t>
            </a:r>
          </a:p>
          <a:p>
            <a:r>
              <a:rPr lang="ru-RU" dirty="0" smtClean="0"/>
              <a:t>Емкость для воды;</a:t>
            </a:r>
          </a:p>
          <a:p>
            <a:r>
              <a:rPr lang="ru-RU" dirty="0" smtClean="0"/>
              <a:t>Деревянная заготовка.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11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 рисования: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05"/>
          <a:stretch/>
        </p:blipFill>
        <p:spPr>
          <a:xfrm>
            <a:off x="557490" y="1930400"/>
            <a:ext cx="4123692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19" y="308432"/>
            <a:ext cx="4487301" cy="63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1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0" y="305890"/>
            <a:ext cx="11354937" cy="6326922"/>
          </a:xfrm>
        </p:spPr>
      </p:pic>
    </p:spTree>
    <p:extLst>
      <p:ext uri="{BB962C8B-B14F-4D97-AF65-F5344CB8AC3E}">
        <p14:creationId xmlns:p14="http://schemas.microsoft.com/office/powerpoint/2010/main" val="234622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71" y="218364"/>
            <a:ext cx="11677286" cy="6428096"/>
          </a:xfrm>
        </p:spPr>
      </p:pic>
    </p:spTree>
    <p:extLst>
      <p:ext uri="{BB962C8B-B14F-4D97-AF65-F5344CB8AC3E}">
        <p14:creationId xmlns:p14="http://schemas.microsoft.com/office/powerpoint/2010/main" val="193124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245660"/>
            <a:ext cx="11546006" cy="6406494"/>
          </a:xfrm>
        </p:spPr>
      </p:pic>
    </p:spTree>
    <p:extLst>
      <p:ext uri="{BB962C8B-B14F-4D97-AF65-F5344CB8AC3E}">
        <p14:creationId xmlns:p14="http://schemas.microsoft.com/office/powerpoint/2010/main" val="161539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2" y="204716"/>
            <a:ext cx="11204812" cy="6497235"/>
          </a:xfrm>
        </p:spPr>
      </p:pic>
    </p:spTree>
    <p:extLst>
      <p:ext uri="{BB962C8B-B14F-4D97-AF65-F5344CB8AC3E}">
        <p14:creationId xmlns:p14="http://schemas.microsoft.com/office/powerpoint/2010/main" val="3625012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460" y="2547582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Творческих успехов!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970738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89</Words>
  <Application>Microsoft Office PowerPoint</Application>
  <PresentationFormat>Широкоэкранный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Грань</vt:lpstr>
      <vt:lpstr>Розан в городецкой росписи практическая работа №3</vt:lpstr>
      <vt:lpstr>Практическое задание:</vt:lpstr>
      <vt:lpstr>Необходимые материалы:</vt:lpstr>
      <vt:lpstr>Технология рисования: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Творческих успехов!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Розан в городецкой росписи практическая работа №1</dc:title>
  <dc:creator>Методист</dc:creator>
  <cp:lastModifiedBy>Методист</cp:lastModifiedBy>
  <cp:revision>5</cp:revision>
  <dcterms:created xsi:type="dcterms:W3CDTF">2020-05-14T07:08:26Z</dcterms:created>
  <dcterms:modified xsi:type="dcterms:W3CDTF">2020-05-14T07:48:52Z</dcterms:modified>
</cp:coreProperties>
</file>